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9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6-01-01T14:13:50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310">
    <iact:property name="dataType"/>
    <iact:actionData xml:id="d0">
      <inkml:trace xmlns:inkml="http://www.w3.org/2003/InkML" xml:id="stk0" contextRef="#ctx0" brushRef="#br0">3139 5618 0,'71'-47'91,"23"47"-89,-70-24 0,0 24-1,188-23 44,-70 23-43,164 0 43,-93 0-41,-190 0 2,72 0-6,-24 0 2,-48 0 1,1 0-1,-1 0-1,1 0 0,0 0 3,-1 0-3,190 0 27,-143 0-26,-46 0 0,188 0 36,-70 0-36,-95 0 4,0 0-2,-23 0-4,0 0 1,-1 0 0,24 0 1,119 0 31,93 0-31,213 0 32,-425 0-34,-23 0 27,377 0-25,-353 0 0,-1 0-1,0 0 0,354 0 56,-23 0-53,-331 0-1,0 0 1,0 0-3,95 0 21,-95 0-17,-23 0 0,-1 0-5,143 0 37,-72 0-35,71 0 43,-70 0-42,-48 0 1,94 0 38,-93 0-39,-25 0 0,48 0 39,-47 0-40,-1 0 27,24 0-27,48 0 29,-72 0-28,1 0 0,0 0-2,-1 0 56,-46 0 60,-1 0-115,-23 0 0,-213 0 36,1 0-36,235 0 1,-47 0-2,-354 0 42,189-48-41,213 48 0,-1 0-1,-23-23 2,23 23-2,-23 0 1,-236-47 24,212 47-23,24 0-1,23 0-1,1 0 1,-1 0 0,1-24-1,-1 24 1,0 0 1,-23 0-2,-94-24 28,-25 24-26,119 0 0,-24 0-2,48 0 25,-261 0-23,261 0 2,-1 0-5,1 0 3,-25 0-1,1 0 3,0 0-2,0 0-2,23 0 1,-23 0 17,-189 0-17,212 0 1,1 0-2,-1 0 0,-235 0 41,93 0-36,119 0-4,24 0-1,-143 0 38,25 0-36,117 0-1,-94 0 40,-165 0-38,259 0-1,1 0 24,-119 0-20,119 0-7,-1 0 6,0 0-4,-23 0 29,-24 0-29,24 0 45,-47 0-44,23 0 57,71 24-56,142-24 84,46 0-85,-70 0-2,-94 0-1,23 0 2,-23 0 3,47 0-4,-24 0 24,708 0-23,-708 0 0,0 0 0,24 0 0,0 0 0,71 0-1,-95 0 0,24 0 18,471 24-17,-518-24-1,94 0 11,165 0-9,-235 0-1,-25 0 3,24 0-5,1 0 3,22 0-1,-46 0 0,0 0 0,-1 23 3,1-23-5,70 0 1,-23 0 24,212 24-20,-259-24-5,23 0 2,-23 0 0,-1 0-1,1 0 1,-1 0 18,237 0-16,-189 0 1,-48 0-5,25 0 2,-25 0 1,1 0-1,-1 0 0,1 0 0,23 0 0,-23 0 0,-1 0-1,1 0 23,165 0-20,-166 0-2,1 0 24,70 0-22,-70 0-1,0 0 36</inkml:trace>
    </iact:actionData>
  </iact:action>
  <iact:action type="add" startTime="21518">
    <iact:property name="dataType"/>
    <iact:actionData xml:id="d1">
      <inkml:trace xmlns:inkml="http://www.w3.org/2003/InkML" xml:id="stk1" contextRef="#ctx0" brushRef="#br0">3352 7058 0,'94'0'165,"48"0"-161,-119 0-3,24 0 0,-23 0 3,188 0 47,95 0-48,-283 0-1,-1 0 2,1 0-1,23 0 0,-23 0-1,-1 0 0,25 0 2,-25 0-2,24 0-2,213 0 54,23 0-51,-259 0-1,-1 0 0,1 0 2,23 0 34,24 0-35,-47 0 1,-1-24 21,72 24-18,-72 0-7,1 0 2,-1-23 20,48-1-19,-47 24 1,-1 0 21,48-23-20,-47-1-1,-1 24 20,72-47-21,-48 47 26,71-24-25,-94 24-1,-1 0-2,119-23 25,-48 23 6,-47-48-27,-23 48-3,47 0 36,-48 0-35,25 0 29,-1 0-27,-24 0-5,96 0 56,22 0-53,48 0 43,-95 0-43,-70 0-1,141 0 44,-70 0-41,-72 0-5,1 0 1,-1 0 25,72 0-23,-72 0 3,1 0-5,47 0 51,118 0-49,-119 24 42,119-24-43,-165 24-1,-1-24 2,143 23 29,-119-23-28,0 0 17,142 47-17,-166-47-2,1 0 25,212 24-22,-189-24-4,-23 0 1,165 24 26,-142-24-23,0 0-3,-23 0 0,-1 0 0,1 0 4,-1 0-4,25 0 1,-25 0-1,166 23 19,-165-23-19,-1 0 0,166 0 27,-165 0-27,-1 0-1,142 0 28,-141 0-26,0 0-1,-1 0-1,1 0 1,141 0 51,47 0-50,-188 0-1,118 0 44,-1 0-40,-94 0-4,95 0 39,-48 0-35,-70 0-3,0 0-2,-1 0 0,48 0 35,0 0-33,-48 0 25,25 0-26,-25 0-1,48 0 41,23 0-38,-70 0 0,0 0 22,46 0-23,1 0 58,24 0-60,-72 0 8,1 0 13,23 0-21,-23 0 30,-1 0-29,1 0 33,-1 0 14,1 0-19,0 0 1,23 0-1,0 0 35,-23 0-63,-1 0 28,1 0 14,-1 0-42,1 0 29,0 0 2,-1 0-28,1 0-3,23 0 38,-23 0-37,-1 0 0,24 0 40,71 0-11,-70 0-27,-25 0-5,1 0 6,-1 0-3,48 0 30,0 0-30,-47 0 1,-1 0 21,72 0-21,-72 0-1,1 0 21,47 0-17,-48 0-4,1 0-2,70 0 28,-70 0-23,70 0-6,-47 0 3,-23 0 1,0 0-1,141 0 38,-94 0-38,-48 0 2,48 0 24,-47 0-27,23 0 27,0 0 3,-23 0 0,-1 0-29,1 0 25,23 0 4,-23 0-28,23 0 41,-24 0-42,1 0 38,23 0-37,0 0 41,-23 0-41,23 0 41,-23 0-42,-1 0 0,48 0 37,-24 0-37,-23 0 0,0 0-1,-1 0 27,72 0-27,-72 0 1,48 0 30,-47 0-30,-1 0 0,48 0 29,0 0-29,-48 0-1,1 0 6,0 0-7,46 0 31,-22 0-26,-25 0-2,1 0-2,47 0 26,-48 0-25,24 0 35,24 0-35,0 0 44,0 0-44,-48 0 4,25 0 18,-25 0-22,72 0 41,-48 0-41,24 0 27,-48 0-27,72 0 39,-25 0-37,-46 0-1,0 0-2,-1 0 20,48 0-20,-47 0 0,94 0 42,-48 0-39,-46 0 20,94 0-24,47 0 60,48 0-58,-166 0 0,-23 0 24,164 0-21,-164 0-6,0 0 1,-1 0 3,1 0-2,94 0 48,118 0-45,-189 0 0,-23 0-1,23 0-3,-24 0 32,213 0-31,-212 0 0,0 0-1,212 0 43,-71 0-27,-24 0-16,-117 0 14,94 0-13,-94 0-1,-1 0 0,166 0 27,47 0-23,-189 0-2,-23 0 1,-1 0-2,1 0 1,0 0 0,23 0 0,0 0 0,118 0 24,-118 0-23,-23 0 1,0 0-5,23 0 3,-24 0-2,1 0 1,212 0 33,-189 0-31,0 0-2,-23 0 0,0 0 1,-1 0-1,237 0 30,-237 0-27,48 0-2,-47 0 4,-1 0-7,1 0 2,0 0 0,-1 0 0,1 0-1,-1 0 6,1 0-5,0 0-1,212 0 29,-213 0-27,1 0-2,23 0 0,165 0 26,-188 0-25,0 0 1,23 0 1,-24 0-2,1 0 1,23 0-2,95 0 30,47 0-27,-166 0 1,1 0-5,23 0 3,-23 0 0,-1 0-2,1 0 2,-1 0-2,1 0 27,212 0-26,-212 0 28,306 0-25,-283 0-3,0 0-1,-23 0 0,23 0 22,118 0-12,-141 0-11,70 0 3,-70 0-1,0 0 2,-1 0-4,24 0 2,-23 0 21,188 0-19,-188 0-4,0 0 2,-1 0-1,1 0 1,23 0 3,-23 0 17,212 0-19,-213 0 2,24 0-5,1 0 4,-1 0 1,0 0 0,24 0-5,-24 0 2,-23 0 0,-1 0-1,1 0 1,-1 0 15,166 0-7,-165 0-10,117 0 3,-93 0 1,-25 0 27,284 0-28,-283 0 0,23 0-1,-24 0 0,1 0 19,118 0-19,70 0 62,166-47-61,-355 47 24,213-47-24,-212 47-1,-1 0 0,1 0-1,0 0 23,141-24-20,-118 1-2,-23 23 0,-1 0 1,1 0-2,117 0 35,25 0-35,-72 0 19,-47 0-18,-23 0 24,118 0-23,-119 0 0,72 0 26,-72 0-27,1 0 24,-1 0-23</inkml:trace>
    </iact:actionData>
  </iact:action>
  <iact:action type="add" startTime="28562">
    <iact:property name="dataType"/>
    <iact:actionData xml:id="d2">
      <inkml:trace xmlns:inkml="http://www.w3.org/2003/InkML" xml:id="stk2" contextRef="#ctx0" brushRef="#br0">8237 11118 0,'47'118'160,"-23"24"-157,-24-119 0,0 1-1,23 94 24,1-94-22,-24-1-1,0 25 1,0-25 2,0 1-3,24-24 1,-24 23 0,0 1-4,23 70 48,1 72-41,-1-119-4,-23-24-2,0 166 52,0 47-50,0-188 1,0-1-2,0-24 6,0 25-6,0-25 0,0 1 0,0-1-1,0 1 0,0 0 2,0 141 32,0-47-30,0-71-2,0 0-1,0-23 21,0 141-19,0-118-4,0-23 3,0 0-1,0-1 1,0 1 16,0 141-16,0-118 0,0 189 40,0-141-38,0-72-5,0 1 3,0 0-1,0-1-1,0 1 2,0 70 31,0 48-31,0-119 2,0 1-2,0 118 50,0 70-50,0-188 0,0 23 23,0 47-17,0-70-9,0 0 2,0 23 1,0-24 16,0 25-16,0-25 0,0 1 22,0-1-21,71-117 63,-47-24-67</inkml:trace>
    </iact:actionData>
  </iact:action>
  <iact:action type="add" startTime="29896">
    <iact:property name="dataType"/>
    <iact:actionData xml:id="d3">
      <inkml:trace xmlns:inkml="http://www.w3.org/2003/InkML" xml:id="stk3" contextRef="#ctx0" brushRef="#br0">8284 11095 0,'47'0'126,"48"0"-123,-72 0 0,1 0 1,70 0-1,-46 0-3,-25 0 3,95 0-1,-94 0 0,-1 0-1,25 0 1,-1 0 0,0 0 0,-23 0 31,920 0-27,-826 0-4,-71 0 0,0 0 0,47 0 0,-23 0 0,-24 0 0,1 0 2,-1 0-4,0 0 1,71 0 1,-94 0 0,46 0 0,-46 0-1,23 0 1,0 0 0,449 0 41,354-24-40,-732 24-1,0 0 0,-71 0-1,0 0 26,803-24-23,-756 24-1,48 0-2,330 0 37,-142 0-34,-283 0-1,166 0 41,-190 0-41,-23 24 221,0 47-222,0-24 0,47 165 35,-47-70-35,0 0 18,24-95-16,-24-23-2,0-1 0,0 1 20,47 94-16,-47-95-6,0 1 4,0 0 15,24 94-15,-24-95-2,23 1 1,-23-1-2,0 119 28,24-47-26,-24-72 18,24 95-19,-24-71 28,23 71-23,-23-94-4,24-24 1,-24 24 0,0-1-3,0 48 46,0 94-44,0-141 0,0 141 39,0-94-37,0-24-3,0-23-1,0 117 37,0-46-37,0-72 14,0 48-11,0-24 2,0 1-4,-24 46 34,24 1-29,0-72-7,0 1 6,0-1-4,0 1 31,0 165-29,0-71 56,-23 23-56,23-93-3,0-25 27,-24 119-22,24-118-6,0-1 3,0 1 19,0 94-16,0-95-3,0 1 2,0 23-4,-71-23 182,48-24-180,-261 23 36,96-23-36,164 0-3,-23 0 1,-236 0 44,70 0-44,190 0 30,-426 0-29,426 0-2,-72 0 15,-141 0-13,0 0 42,-118-23-40,236 23-1,95 0-1,-1 0 0,0 0-1,-46 0 19,-143-24-16,95 24-3,-71-23 28,-23 23-22,165 0-2,0 0-5,-1 0 2,25 0-1,-1 0 16,-141 0-15,141 0 1,1 0-1,-1 0 0,-23 0 24,-142 0-20,142 0-4,23 0 0,1 23-1,-1-23 0,1 0 2,-119 0 29,-23 24-29,141-24 3,-23 0-4,23 0 0,1 0-1,-142 0 34,23 0-32,118 0 0,-23 0-1,-118 0 50,-71 0-48,212 0-4,1 0 2,-24 0 23,-95 0-21,118 0-4,-23 0 8,-71 0 19,95 0-25,-1 23 0,-70-23 51,23 24-50,47-24 29,-70 0-28,-24 24 26,94-24-28,119-71 76,-72 47-75,1 1 2,-1-1-5</inkml:trace>
    </iact:actionData>
  </iact:action>
  <iact:action type="add" startTime="32570">
    <iact:property name="dataType"/>
    <iact:actionData xml:id="d4">
      <inkml:trace xmlns:inkml="http://www.w3.org/2003/InkML" xml:id="stk4" contextRef="#ctx0" brushRef="#br0">9063 12062 0,'165'-47'123,"-47"47"-120,-71 0 0,24 0 1,24 0 0,-48 0-2,-24 0 0,1 0-1,70 0 23,331 0-20,-378 0-1,-23 0-1,0 0 0,23 0-1,24 0 1,-48 0-1,1 0 2,-1 0 0,1 0-3,0 0 1,282 0 25,-258 0 7,211 0-32,-235 0 33,23 0-22</inkml:trace>
    </iact:actionData>
  </iact:action>
  <iact:action type="add" startTime="33756">
    <iact:property name="dataType"/>
    <iact:actionData xml:id="d5">
      <inkml:trace xmlns:inkml="http://www.w3.org/2003/InkML" xml:id="stk5" contextRef="#ctx0" brushRef="#br0">9110 12535 0,'0'23'122,"47"48"-117,48-71-1,-24 0-2,-48 0 0,72 0 1,-72 0-3,1 0 2,23 0-1,24 0 1,-48 0 19,355 0-17,-284 0-3,-70 0 1,0 0 0,23 0-1,-24 0 2,25 0-2,-25 0 3,1 0 1,-1 0-5,25 0 1,-25 0 0,1 0 21,165 0-19,-166 0-1,1 0 1,-1 0-2,119 0 29,-95 0-27,24 0 38</inkml:trace>
    </iact:actionData>
  </iact:action>
  <iact:action type="add" startTime="34525">
    <iact:property name="dataType"/>
    <iact:actionData xml:id="d6">
      <inkml:trace xmlns:inkml="http://www.w3.org/2003/InkML" xml:id="stk6" contextRef="#ctx0" brushRef="#br0">8898 13030 0,'165'0'105,"-47"0"-102,-71 0 0,0 0 16,331 0-15,-307 0 0,70 0-1,-70 0-1,-24 0-1,-23 0 4,94 0-3,-71 0 1,0 0-2,-23 0 1,0 0-1,330 0 40,-236 0-39,-95 0 1,1 0-1,-1 0 0,48 0 33,0 0-32,-47 0 57,-1 0 73</inkml:trace>
    </iact:actionData>
  </iact:action>
  <iact:action type="add" startTime="35504">
    <iact:property name="dataType"/>
    <iact:actionData xml:id="d7">
      <inkml:trace xmlns:inkml="http://www.w3.org/2003/InkML" xml:id="stk7" contextRef="#ctx0" brushRef="#br0">9181 13644 0,'71'0'97,"94"0"-94,-118 0 1,0 0-1,-23 0-1,23 0 0,-23 0 1,-1 0-3,1 0 4,47 24 0,-48-24-4,1 0 2,47 0-1,-48 0 2,1 0 16,306 0-16,-306 0-1,23 0 0,0 0 3,24 0-2,-47 0-2,-1 0 2,1 0-1,0 0 0,-1 0-1,1 0 0,23 0 21,236 0-19,-212 0 0,-47 0 0,-1 0-3,1 0 3,-1 0-1,48 0 1,-24 0 15,119 0-11,-143 0-7,24 0 2,-23 0-1,0 0 0,23 0 30,0 0-28,-23 0-1,23 0 44,-24 0-41,1 0-5</inkml:trace>
    </iact:actionData>
  </iact:action>
  <iact:action type="add" startTime="46053">
    <iact:property name="dataType"/>
    <iact:actionData xml:id="d8">
      <inkml:trace xmlns:inkml="http://www.w3.org/2003/InkML" xml:id="stk8" contextRef="#ctx0" brushRef="#br0">13618 11732 0,'0'-24'301,"0"-23"-239,0 0-58,0 23-1,-24 24-1,24-47 37,0 0-37,0 0 27,0-1-26,0-70 43,0 71-44,0 24 2,0-1 22,0-47-21,0 48-3,0-1-1,0-47 39,0-23-37,0 70 0,47-94 55,24 24-50,-47 70-8,-1 0 2,1 1 0,70-24 35,1-24-34,-72 71 0,1-24 22,188-47-20,-188 71-5,0-23 1,-1-1 1,1 24 22,235-47-16,-235 47-8,70-24 5,142 1-2,-188 23 1,46-24 0,-23 1-3,-24 23 3,0 0-2,0 0 0,1 0 1,-25-24-2,1 24 29,566-24-27,-543 24 23,378-23-24,-118 23 28,47 0-26,-307 0-1,24 0-3,-24 0 1,0 0 0,-23 0 1,23 0 19,378 0-16,-402 0-5,48 0 5,-47 0-5,-1 0 4,72 0-4,-48 0 2,-23 0 0,-1 0-1,1 0 0,70 23 0,142 1 26,24 23-21,-213-47-6,-47 24 1,47-1 0,0-23 1,1 0 1,-25 0-2,284 95 48,-95-24-44,-188-48-5,-24 1 1,94 47 42,-23-1-41,-24-46 27,-23 23-28,0-47 31</inkml:trace>
    </iact:actionData>
  </iact:action>
  <iact:action type="add" startTime="47707">
    <iact:property name="dataType"/>
    <iact:actionData xml:id="d9">
      <inkml:trace xmlns:inkml="http://www.w3.org/2003/InkML" xml:id="stk9" contextRef="#ctx0" brushRef="#br0">19376 9914 0,'24'24'127,"47"70"-124,-48-70-1,1-24 0,-24 24 0,0-1-1,47 1 0,-23-1 2,-24 1-1,23-24-1,143 212 40,-72-94-35,-70-94-3,-1 0 0,-23-1 2,24-23-2,-119 47 105,72-47-104,-1 0-4,1 24 4,-1-24-2,24 24-1,-24-24 0,-141 71 33,0 23-32,141-70 1,-23-1-1,24-23-2,-143 142 39,1-48-36,94-47 26,48-23-27</inkml:trace>
    </iact:actionData>
  </iact:action>
  <iact:action type="add" startTime="48951">
    <iact:property name="dataType"/>
    <iact:actionData xml:id="d10">
      <inkml:trace xmlns:inkml="http://www.w3.org/2003/InkML" xml:id="stk10" contextRef="#ctx0" brushRef="#br0">20132 11236 0,'94'0'168,"449"0"-162,-520 0-6,72 0 2,-72 0-1,48 0 0,-47 0 1,47 0 21,495 0-20,-472 0 0,48 0 3,23 0-5,-141 0 0,47 0 2,-24 0-2,472 0 27,-23 0-24,-378 0 1,70 24-3,-164-24 0,47 0 0,-24 0 1,0 0 0,0 0-3,48 0 2,-24 0-1,-24 0 1,0 0-1,-23 0 1,46 0 2,25 0-2,-72 0-1,25 0 0,-25 0 25,355 0-23,-355 0 2,1 0 24</inkml:trace>
    </iact:actionData>
  </iact:action>
  <iact:action type="add" startTime="50522">
    <iact:property name="dataType"/>
    <iact:actionData xml:id="d11">
      <inkml:trace xmlns:inkml="http://www.w3.org/2003/InkML" xml:id="stk11" contextRef="#ctx0" brushRef="#br0">20155 11283 0,'0'71'123,"0"-47"-121,47 212 27,-23-189-26,-24-23 1,0 23 16,24 95-17,-24-119-3,23 1 30,-23 141-25,0-118 1,0 0-2,0 1 1,0-25-1,0 1-3,0 141 54,0 48-51,0-190-2,0 1 0,0-1 1,0 1 22,0 141-22,0-118-1,0-23-1,-23 0 25,-1 188-24,24-188 7,-24 47 10,24 47-18,0-95-1,0 1 1,0 47 27,-23 70-23,23-117-5,0-1 1,0 1 3,-24 0-3,24-1 1,0 1-1,0 141 32,-23-70-28,23-48-3,0 71 56,0-47-57,0-48 31,0 1-29,0-1-1,0 1 24,-24 47-23,24-48 25,0 48-21,0-47-7,0 0 5,0-1 14,-24 48-16,24-24 28,0-23-30,0-1 30,0-46 71,71 23-97,-24 0-1,24 0 0,-47 0-2,23 0 0,-23 0 0,-1 0-1,1 0 0,23 0 3,-23 0-3,-1 0 1,1 0-1,-1 0 1,1 0 1,0 0-2,330 0 38,-142 0-37,-188 0-1,23 0 1,24 0 0,-24 0-1,378 0 40,-119 0-37,-282 0-4,70 0 3,-70 0 0,23 0-3,-23 0 1,-1 0 2,25 0-1,-25 0-1,72 0 1,-72 0-1,24 0 1,-23 0 0,0 0 23,424 47-19,-306-47-4,-119 0 1,48 24-1,-47-24-1,46 0 2,-46 0-2,0 0 27,471 47-27,-259-24 46,142-23-43,-355 0-2,1 0 0,0 0-1,-1 0 0,72 0 37,-25 0-35,25 0 42,-48 0-44,-23 0 49,-1 0-45,1-23-3,-1-24 37,1-24-35,-24 47-1,0 1-1,24-166 28,-24 141-26,0 1-1,23 24 1,-23-1 1,0 0-3,0 1 1,0-1-3,0-117 30,0 93-27,0-117 21,0 94-21,0 48-1,0-1 19,24-188-17,-24 188 2,0 0-6,0-23 3,0 0-1,0 23-1,0 1 1,0-1 27,23-330-26,-23 331 3,0-25-4,0 25 7,0-95-3,0 94-6,0-23 4,0 0-3,0 23 1,0 0 1,0-70-1,0 70 1,0 1-1,0-1 1,0 1-1,0-1 2,0 0-2,0 1-2,0-237 31,0 213-26,0 0-2,0 23 1,0 0 0,0-23-2,0 24 2,0-1-2,0-188 34,0 94-28,0 94-8,0-23 3,0 23-2,0 1 2,0-72 30,0 71-32,0-23 46,0-47-44,-47 94 123,-142 23-123,142 1 9,-94 0-10,-25-1 30,-117-23-27,212 0-2,48 0-3,-1 0 2,1 0-1,-48 0 3,-24 0 27,72 0-28</inkml:trace>
    </iact:actionData>
  </iact:action>
  <iact:action type="add" startTime="52995">
    <iact:property name="dataType"/>
    <iact:actionData xml:id="d12">
      <inkml:trace xmlns:inkml="http://www.w3.org/2003/InkML" xml:id="stk12" contextRef="#ctx0" brushRef="#br0">22161 10009 0,'-94'0'30,"188"0"-30,-235 71 4,141-48-2,0 72 38,0-48-37,0-24 0,0 1-1,23 0 22,72 94-23,-72-95 16,72 24-14,-72-47 1,1 0-2,-1 0 0,-23 24 1,48-24-2,117 24 23,-118-24-21,-23 0 0,-1 0 0,1 0 12,23 0-10,0 0-3,0-24 39,-47 0-38,0-70 30,0 70-30,0 1 1,0-1 17,-23-94-18,-1 71 1,1 47 0,23-24-3,-24 24 18,-47-94-16,48 94 2,-1-24-3,-47 1 26,24 23-26,-24 0 42,24 0-41,23 0 2,1 0-5,-24 23 36,23 1-31,24 47 17</inkml:trace>
    </iact:actionData>
  </iact:action>
  <iact:action type="add" startTime="53773">
    <iact:property name="dataType"/>
    <iact:actionData xml:id="d13">
      <inkml:trace xmlns:inkml="http://www.w3.org/2003/InkML" xml:id="stk13" contextRef="#ctx0" brushRef="#br0">23270 9678 0,'0'118'71,"-23"48"-67,23-119-1,-24-47-1,24 23 0,0 1-2,-23 23 8,23-23-6,0-1 20,-48 261-19,48-261 3,0 24-2,0-23-4,-23 23 3,23 24 30,-47 118-30,47-165 26,0-1-27,70-70 70,-22 0-72</inkml:trace>
    </iact:actionData>
  </iact:action>
  <iact:action type="add" startTime="54289">
    <iact:property name="dataType"/>
    <iact:actionData xml:id="d14">
      <inkml:trace xmlns:inkml="http://www.w3.org/2003/InkML" xml:id="stk14" contextRef="#ctx0" brushRef="#br0">23530 10245 0,'-24'141'30,"48"-282"-30,-71 495 7,47-331-7,-24 1 3,24 0-1,0-1 2,0 25 29,0 22-30,-23-140 139,23-190-140,0 236 1,0 1 1,0-25-3,0-117 37,0 94-35,0 48 29,23-1 3,1 1-32,23-1 23,47 24 6,-70 0-30,23 0 29,-23 24-25,-24-1 18,23 1-22,1 70 28,-24-47-2,0 1-24,-24 22 42,-23-70-42,-118 24 39,-71-24-35,212 0-8,-23 0 4,24 0 0,-1 0-3,95-47 94,-48 47-95</inkml:trace>
    </iact:actionData>
  </iact:action>
  <iact:action type="add" startTime="71635">
    <iact:property name="dataType"/>
    <iact:actionData xml:id="d15">
      <inkml:trace xmlns:inkml="http://www.w3.org/2003/InkML" xml:id="stk15" contextRef="#ctx0" brushRef="#br0">21595 11921 0,'-24'0'94,"-23"0"-89,23 0-2,-70 23 53,23 1-53,48 0 3,-1-24 20,-23 47-20,47-24-5,-47 25 26,47-25-26,-24 95 34,24-94-33,0 47 34,0 23-33,24 48 29,70-71 0,-94-48-29,47 1 1,-23-24-1,-1 23 17,48 25-15,0-48 38,-47 0-42,-1 0 29,24 0-27,-23 0 26,23 0-23,-23-24-4,-24-23 38,0-24-37,0 47 25</inkml:trace>
    </iact:actionData>
  </iact:action>
  <iact:action type="add" startTime="72685">
    <iact:property name="dataType"/>
    <iact:actionData xml:id="d16">
      <inkml:trace xmlns:inkml="http://www.w3.org/2003/InkML" xml:id="stk16" contextRef="#ctx0" brushRef="#br0">21996 12110 0,'47'0'85,"-23"0"-82,-1 0 0,72 47 39,-24-47-39,-1 0 41,-22-24-39,-1-47 39,0 1-13,-23-48-29,-1 47 46,-23 47-19,0 142 69,0 24-95,0-119-2,0 119 57,0-24-55,0-23 34,0-72-35,-23 48 26,23-47-25,-48-1 28,25 1-3,-1-24-26,-70 0 28,70 0-27,-23 0 25,23 0-26,-23 0 29,24 0 29,-1 0-57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93DC9-891B-4902-93BD-06D92FAC9035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2F16C-0E1B-417F-B561-9FDB54997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35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2F16C-0E1B-417F-B561-9FDB54997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59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93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4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81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9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1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3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11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65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5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3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46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48374-4BC7-4F7B-8EE2-D6DB652364AA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438AF-670F-4966-93B6-C951D0CDE0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84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815AD-6DE9-7E29-71A5-D42AE4AA0F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ndara" panose="020E0502030303020204" pitchFamily="34" charset="0"/>
              </a:rPr>
              <a:t>print() -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F1B0B7-B059-3FA6-F75F-DB5F89BB9B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06702B9C-965D-5777-7F43-F076BE4122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62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20"/>
    </mc:Choice>
    <mc:Fallback>
      <p:transition spd="slow" advTm="8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E2914-357C-3FDF-65F5-3CDD7619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ndara" panose="020E0502030303020204" pitchFamily="34" charset="0"/>
              </a:rPr>
              <a:t>print()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72410-CFCE-1A03-6F58-D23EB2227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204"/>
            <a:ext cx="10515600" cy="4351338"/>
          </a:xfrm>
        </p:spPr>
        <p:txBody>
          <a:bodyPr/>
          <a:lstStyle/>
          <a:p>
            <a:r>
              <a:rPr lang="en-US" dirty="0">
                <a:latin typeface="Candara" panose="020E0502030303020204" pitchFamily="34" charset="0"/>
              </a:rPr>
              <a:t>It is a function.</a:t>
            </a:r>
          </a:p>
          <a:p>
            <a:r>
              <a:rPr lang="en-US" dirty="0">
                <a:latin typeface="Candara" panose="020E0502030303020204" pitchFamily="34" charset="0"/>
              </a:rPr>
              <a:t>Duty of print() is to put up what is told in the output screen</a:t>
            </a:r>
          </a:p>
          <a:p>
            <a:r>
              <a:rPr lang="en-US" dirty="0">
                <a:latin typeface="Candara" panose="020E0502030303020204" pitchFamily="34" charset="0"/>
              </a:rPr>
              <a:t>Imagine it like a chalkboard where you can write anything you desire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CC375A3-31B1-BD98-81B6-2C23AC2AED4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30040" y="1928880"/>
              <a:ext cx="8674920" cy="35355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CC375A3-31B1-BD98-81B6-2C23AC2AED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0680" y="1919520"/>
                <a:ext cx="8693640" cy="355428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159B6C5C-F601-2996-FC60-8EB979E082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20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079"/>
    </mc:Choice>
    <mc:Fallback>
      <p:transition spd="slow" advTm="10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10B81-FFE0-7384-FAC0-C38A0274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Screen Recording 2026-01-01 191608">
            <a:hlinkClick r:id="" action="ppaction://media"/>
            <a:extLst>
              <a:ext uri="{FF2B5EF4-FFF2-40B4-BE49-F238E27FC236}">
                <a16:creationId xmlns:a16="http://schemas.microsoft.com/office/drawing/2014/main" id="{305409FD-2679-F919-0F74-FBCF18B8C7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B6498CA7-7688-28D3-FE5C-50E397CCD5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03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99"/>
    </mc:Choice>
    <mc:Fallback>
      <p:transition spd="slow" advTm="65399"/>
    </mc:Fallback>
  </mc:AlternateContent>
  <p:extLst>
    <p:ext uri="{E180D4A7-C9FB-4DFB-919C-405C955672EB}">
      <p14:showEvtLst xmlns:p14="http://schemas.microsoft.com/office/powerpoint/2010/main">
        <p14:playEvt time="3202" objId="15"/>
        <p14:pauseEvt time="62731" objId="15"/>
        <p14:resumeEvt time="64052" objId="15"/>
        <p14:triggerEvt type="onClick" time="64052" objId="15"/>
        <p14:pauseEvt time="64356" objId="15"/>
        <p14:stopEvt time="65399" objId="15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57</TotalTime>
  <Words>39</Words>
  <Application>Microsoft Office PowerPoint</Application>
  <PresentationFormat>Widescreen</PresentationFormat>
  <Paragraphs>6</Paragraphs>
  <Slides>3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Candara</vt:lpstr>
      <vt:lpstr>Office Theme</vt:lpstr>
      <vt:lpstr>print() - statement</vt:lpstr>
      <vt:lpstr>print()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 Jose</dc:creator>
  <cp:lastModifiedBy>Christo Jose</cp:lastModifiedBy>
  <cp:revision>1</cp:revision>
  <dcterms:created xsi:type="dcterms:W3CDTF">2026-01-01T13:46:56Z</dcterms:created>
  <dcterms:modified xsi:type="dcterms:W3CDTF">2026-01-01T14:44:09Z</dcterms:modified>
</cp:coreProperties>
</file>

<file path=docProps/thumbnail.jpeg>
</file>